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handoutMasterIdLst>
    <p:handoutMasterId r:id="rId7"/>
  </p:handoutMasterIdLst>
  <p:sldIdLst>
    <p:sldId id="265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66" d="100"/>
          <a:sy n="66" d="100"/>
        </p:scale>
        <p:origin x="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2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51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11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12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5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15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2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82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33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95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8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81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718304"/>
            <a:ext cx="5897880" cy="1353312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6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6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9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831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8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4972" y="5428752"/>
            <a:ext cx="9043508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5064" y="5349240"/>
            <a:ext cx="9043416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2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651" y="5669280"/>
            <a:ext cx="8807117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0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5B10-D26A-480A-9509-A9831C5E60D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5040-F7E0-40EC-B8E9-CED28200FAA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67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0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7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0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D291CE83-67BA-4B15-B48A-7DC5C063666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5" r:id="rId2"/>
    <p:sldLayoutId id="2147483661" r:id="rId3"/>
    <p:sldLayoutId id="2147483712" r:id="rId4"/>
    <p:sldLayoutId id="2147483698" r:id="rId5"/>
    <p:sldLayoutId id="2147483728" r:id="rId6"/>
    <p:sldLayoutId id="2147483735" r:id="rId7"/>
    <p:sldLayoutId id="2147483758" r:id="rId8"/>
    <p:sldLayoutId id="2147483710" r:id="rId9"/>
    <p:sldLayoutId id="2147483755" r:id="rId10"/>
    <p:sldLayoutId id="2147483713" r:id="rId11"/>
    <p:sldLayoutId id="2147483729" r:id="rId12"/>
    <p:sldLayoutId id="2147483662" r:id="rId13"/>
    <p:sldLayoutId id="2147483679" r:id="rId14"/>
    <p:sldLayoutId id="2147483680" r:id="rId15"/>
    <p:sldLayoutId id="2147483681" r:id="rId16"/>
    <p:sldLayoutId id="2147483682" r:id="rId17"/>
    <p:sldLayoutId id="2147483706" r:id="rId18"/>
    <p:sldLayoutId id="2147483689" r:id="rId19"/>
    <p:sldLayoutId id="2147483690" r:id="rId20"/>
    <p:sldLayoutId id="2147483707" r:id="rId21"/>
    <p:sldLayoutId id="2147483708" r:id="rId22"/>
    <p:sldLayoutId id="2147483692" r:id="rId23"/>
    <p:sldLayoutId id="2147483691" r:id="rId24"/>
    <p:sldLayoutId id="2147483732" r:id="rId25"/>
    <p:sldLayoutId id="2147483733" r:id="rId26"/>
    <p:sldLayoutId id="2147483731" r:id="rId27"/>
    <p:sldLayoutId id="2147483730" r:id="rId28"/>
    <p:sldLayoutId id="2147483694" r:id="rId29"/>
    <p:sldLayoutId id="2147483726" r:id="rId30"/>
    <p:sldLayoutId id="2147483693" r:id="rId31"/>
    <p:sldLayoutId id="2147483711" r:id="rId32"/>
    <p:sldLayoutId id="2147483672" r:id="rId33"/>
    <p:sldLayoutId id="2147483673" r:id="rId34"/>
    <p:sldLayoutId id="2147483696" r:id="rId35"/>
    <p:sldLayoutId id="2147483752" r:id="rId36"/>
    <p:sldLayoutId id="2147483754" r:id="rId37"/>
    <p:sldLayoutId id="2147483753" r:id="rId38"/>
    <p:sldLayoutId id="2147483750" r:id="rId39"/>
    <p:sldLayoutId id="2147483742" r:id="rId40"/>
    <p:sldLayoutId id="2147483743" r:id="rId41"/>
    <p:sldLayoutId id="2147483740" r:id="rId42"/>
    <p:sldLayoutId id="2147483664" r:id="rId43"/>
    <p:sldLayoutId id="2147483665" r:id="rId44"/>
    <p:sldLayoutId id="2147483666" r:id="rId45"/>
    <p:sldLayoutId id="2147483667" r:id="rId46"/>
    <p:sldLayoutId id="2147483668" r:id="rId47"/>
    <p:sldLayoutId id="2147483669" r:id="rId48"/>
    <p:sldLayoutId id="2147483685" r:id="rId49"/>
    <p:sldLayoutId id="2147483687" r:id="rId5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20F23-1809-2CC4-1A94-F826616D2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</a:rPr>
              <a:t>The Economic Rise of South Korea</a:t>
            </a:r>
          </a:p>
        </p:txBody>
      </p:sp>
      <p:pic>
        <p:nvPicPr>
          <p:cNvPr id="6" name="Picture Placeholder 5" descr="A yellow flower in a green leafy plant">
            <a:extLst>
              <a:ext uri="{FF2B5EF4-FFF2-40B4-BE49-F238E27FC236}">
                <a16:creationId xmlns:a16="http://schemas.microsoft.com/office/drawing/2014/main" id="{AABE4E79-8019-4B2E-BEEB-51662E559B7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AD71A6-1036-A099-9BDF-27C11F75648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1800">
                <a:latin typeface="Arial" panose="020B0604020202020204" pitchFamily="34" charset="0"/>
              </a:rPr>
              <a:t>South Korea transformed from a war-torn country in the 1950s into a leading global economy by the 21st century.</a:t>
            </a:r>
          </a:p>
          <a:p>
            <a:r>
              <a:rPr lang="en-US" sz="1800">
                <a:latin typeface="Arial" panose="020B0604020202020204" pitchFamily="34" charset="0"/>
              </a:rPr>
              <a:t>Strategic government planning and investments in education and technology were key drivers of this growth.</a:t>
            </a:r>
          </a:p>
          <a:p>
            <a:r>
              <a:rPr lang="en-US" sz="1800">
                <a:latin typeface="Arial" panose="020B0604020202020204" pitchFamily="34" charset="0"/>
              </a:rPr>
              <a:t>Major conglomerates like Samsung and Hyundai contributed to Korea’s global presence in industries such as electronics, automobiles, and shipbuilding.</a:t>
            </a:r>
          </a:p>
          <a:p>
            <a:r>
              <a:rPr lang="en-US" sz="1800">
                <a:latin typeface="Arial" panose="020B0604020202020204" pitchFamily="34" charset="0"/>
              </a:rPr>
              <a:t>The country’s export-driven model, known as the Miracle on the Han River, became a benchmark for rapid industrialization.</a:t>
            </a:r>
          </a:p>
          <a:p>
            <a:r>
              <a:rPr lang="en-US" sz="1800">
                <a:latin typeface="Arial" panose="020B0604020202020204" pitchFamily="34" charset="0"/>
              </a:rPr>
              <a:t>Ongoing challenges include an aging population, low birth rates, and high youth unemployment, but Korea continues to adapt and lead in innovation.</a:t>
            </a:r>
          </a:p>
        </p:txBody>
      </p:sp>
    </p:spTree>
    <p:extLst>
      <p:ext uri="{BB962C8B-B14F-4D97-AF65-F5344CB8AC3E}">
        <p14:creationId xmlns:p14="http://schemas.microsoft.com/office/powerpoint/2010/main" val="3599844030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_win32_DN_V3" id="{9F427321-9060-43C1-8B15-4D38A9FA231C}" vid="{F91C65FD-DCCD-4832-9662-5F5E106155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10C717-93EF-4D86-BF6E-244725B73F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29CA71-ACFA-46CC-8E61-4A5AB670DDE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99F7478-D48A-4FC3-A70B-05B704278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</TotalTime>
  <Words>111</Words>
  <Application>Microsoft Office PowerPoint</Application>
  <PresentationFormat>와이드스크린</PresentationFormat>
  <Paragraphs>6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Aptos</vt:lpstr>
      <vt:lpstr>Arial</vt:lpstr>
      <vt:lpstr>Neue Haas Grotesk Text Pro</vt:lpstr>
      <vt:lpstr>Helena</vt:lpstr>
      <vt:lpstr>The Economic Rise of South Korea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4</cp:revision>
  <dcterms:created xsi:type="dcterms:W3CDTF">2024-06-26T20:20:27Z</dcterms:created>
  <dcterms:modified xsi:type="dcterms:W3CDTF">2025-05-10T10:03:02Z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